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5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5"/>
  </p:sldMasterIdLst>
  <p:notesMasterIdLst>
    <p:notesMasterId r:id="rId34"/>
  </p:notesMasterIdLst>
  <p:handoutMasterIdLst>
    <p:handoutMasterId r:id="rId35"/>
  </p:handoutMasterIdLst>
  <p:sldIdLst>
    <p:sldId id="301" r:id="rId6"/>
    <p:sldId id="302" r:id="rId7"/>
    <p:sldId id="393" r:id="rId8"/>
    <p:sldId id="391" r:id="rId9"/>
    <p:sldId id="405" r:id="rId10"/>
    <p:sldId id="404" r:id="rId11"/>
    <p:sldId id="406" r:id="rId12"/>
    <p:sldId id="407" r:id="rId13"/>
    <p:sldId id="408" r:id="rId14"/>
    <p:sldId id="410" r:id="rId15"/>
    <p:sldId id="409" r:id="rId16"/>
    <p:sldId id="411" r:id="rId17"/>
    <p:sldId id="412" r:id="rId18"/>
    <p:sldId id="413" r:id="rId19"/>
    <p:sldId id="414" r:id="rId20"/>
    <p:sldId id="415" r:id="rId21"/>
    <p:sldId id="416" r:id="rId22"/>
    <p:sldId id="418" r:id="rId23"/>
    <p:sldId id="417" r:id="rId24"/>
    <p:sldId id="419" r:id="rId25"/>
    <p:sldId id="420" r:id="rId26"/>
    <p:sldId id="421" r:id="rId27"/>
    <p:sldId id="422" r:id="rId28"/>
    <p:sldId id="423" r:id="rId29"/>
    <p:sldId id="402" r:id="rId30"/>
    <p:sldId id="424" r:id="rId31"/>
    <p:sldId id="425" r:id="rId32"/>
    <p:sldId id="403" r:id="rId33"/>
  </p:sldIdLst>
  <p:sldSz cx="9144000" cy="6858000" type="screen4x3"/>
  <p:notesSz cx="6946900" cy="9220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>
          <p15:clr>
            <a:srgbClr val="A4A3A4"/>
          </p15:clr>
        </p15:guide>
        <p15:guide id="2" pos="218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336600"/>
    <a:srgbClr val="003300"/>
    <a:srgbClr val="808000"/>
    <a:srgbClr val="FF3300"/>
    <a:srgbClr val="E9E400"/>
    <a:srgbClr val="FFD47D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1" autoAdjust="0"/>
    <p:restoredTop sz="92781" autoAdjust="0"/>
  </p:normalViewPr>
  <p:slideViewPr>
    <p:cSldViewPr>
      <p:cViewPr varScale="1">
        <p:scale>
          <a:sx n="63" d="100"/>
          <a:sy n="63" d="100"/>
        </p:scale>
        <p:origin x="146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-2934" y="-102"/>
      </p:cViewPr>
      <p:guideLst>
        <p:guide orient="horz" pos="2904"/>
        <p:guide pos="218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openxmlformats.org/officeDocument/2006/relationships/customXml" Target="../customXml/item5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>
            <a:extLst>
              <a:ext uri="{FF2B5EF4-FFF2-40B4-BE49-F238E27FC236}">
                <a16:creationId xmlns:a16="http://schemas.microsoft.com/office/drawing/2014/main" id="{9ECDB185-8EE6-283F-3218-956F427B046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1027">
            <a:extLst>
              <a:ext uri="{FF2B5EF4-FFF2-40B4-BE49-F238E27FC236}">
                <a16:creationId xmlns:a16="http://schemas.microsoft.com/office/drawing/2014/main" id="{7C5456B8-471D-8588-5E9A-B1E7AA013A7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1028">
            <a:extLst>
              <a:ext uri="{FF2B5EF4-FFF2-40B4-BE49-F238E27FC236}">
                <a16:creationId xmlns:a16="http://schemas.microsoft.com/office/drawing/2014/main" id="{D087DAA3-3100-A249-B855-17C99D8C39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1029">
            <a:extLst>
              <a:ext uri="{FF2B5EF4-FFF2-40B4-BE49-F238E27FC236}">
                <a16:creationId xmlns:a16="http://schemas.microsoft.com/office/drawing/2014/main" id="{1A21A056-DDD4-A88A-8D43-AE7634C6EE9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>
                <a:latin typeface="Times New Roman" panose="02020603050405020304" pitchFamily="18" charset="0"/>
              </a:defRPr>
            </a:lvl1pPr>
          </a:lstStyle>
          <a:p>
            <a:fld id="{BE95E635-99CE-4A24-B0EE-786C53FC5DF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E94E4FD5-2B8E-0CA3-3918-821B860502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0BE185C9-452F-7F6E-46B6-B87BEF11558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781178E5-62DA-333E-A1B3-56C899890C0C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6840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ADC4D625-D55C-DBB6-A251-ECFB688FCAE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4379913"/>
            <a:ext cx="50927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3A00AEEC-9712-1091-8F4C-D50EEC471E8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2BD37101-DB54-1811-3A73-E27EF65DC5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>
                <a:latin typeface="Times New Roman" panose="02020603050405020304" pitchFamily="18" charset="0"/>
              </a:defRPr>
            </a:lvl1pPr>
          </a:lstStyle>
          <a:p>
            <a:fld id="{F11446D4-26FF-4EC2-8A59-7BFFBCA8896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DA5B051C-5394-2068-AE0B-6611690F53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9E34FF7-4863-48FB-85D3-3071F2A31C16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B475CD99-6638-AFD9-C8B3-F683372FCE4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68400" y="690563"/>
            <a:ext cx="4610100" cy="3459162"/>
          </a:xfrm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1207F018-9A1E-F92A-A012-B943F14B55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9529AA4B-D89E-681C-E8CD-005F51E934F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058B1A9B-C801-E1F3-084B-B82CA11EB3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CCBB79C8-401C-498C-71A8-69C82FCD9C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0F7E689-6143-4682-875D-6CF1C9644A50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05EC0B22-6AC4-D205-8BEC-FAA1ED5294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DA8ABDCB-A1C9-F2C0-E1A3-D0351963A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CDB9EC52-C974-B341-0B1F-2420FA2300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1A171A-BABE-4BE5-920F-1DC487D6F325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1572C587-7005-DA9F-C66E-67B214BDC8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F87BB6C7-D465-32E7-4DA4-2D56CAF262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8E456D06-3DEA-7BF8-706A-9D330C4530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6851AAC-5D49-4404-8263-60DF1472C534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94DDAF0A-2F34-800D-F06D-2B61087F28A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9925902E-6F6F-9415-223F-16597464E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4011FA4A-A218-852A-402E-A78A9F3C3F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7D817C5-9073-40FF-8D54-3BF79CF9F12A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C9BC48E2-D784-E5D9-504E-7CA935567B6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AAACE169-F8A7-D119-DA6C-95235F371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85EC4ABC-A690-D892-8F5A-5BDAB7FEDC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444F041-86A6-4EA0-B5CD-B7A79C4B3C79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3FD95B70-23D6-D5D7-8A92-DF9C5ACEB1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431F2D38-F584-2AA4-0E9F-90A174834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0BE97D0C-BA20-0E7E-7A59-219799F449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530A93C-A9F3-49E9-97EE-915BEEDC3338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63DAF79F-69A3-0B4C-F596-93984C25289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618EB3F0-83F0-7F73-7768-3601216C8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B3EB8F23-74D1-BE97-F1AA-CD2933BBD8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FD3E821-4EAA-4DA9-89FA-2785CA830F2A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FE422796-78BA-F632-331B-7FAEAE92A23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66BB0189-F82B-F990-1E62-B4DBF6689D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BD663D68-A374-ACD5-A968-E7A8A188E7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BDF0877-D130-4AC7-8CEE-A4523B62DDD2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E28EEB85-DFC0-7848-CBCE-1D4B239A951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F2205337-6C26-2584-AE79-AA74F56ED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7D7E0D7C-9178-F3F6-8416-DED1876A64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CC2BF8E-D3AD-4B07-A482-C23FB5C0FD68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09A1EE95-57B5-F5FF-BE70-DA5F9C4493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5468A01F-393B-8E39-9EDC-48A464E433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2C9D8728-CB97-6FD0-B7B5-4FDAC6235B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D84C032-EA56-4078-88FF-7828A27B0454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6496CD62-6F9F-19EF-638D-560CD227D0F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C0518E84-5250-EDB3-67A2-4F047443C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1B0AD5D1-C0E4-5541-0E86-DFEFA454E5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625C144-FBA0-4062-AFC8-63E8A21278D0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BB1D5863-670F-12D3-1FB0-4C16403F27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58366418-34D7-49CA-41C8-AFC9692C1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BAE608FD-C75C-19B9-6990-313AE92867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E97C763-F4B7-451B-847A-4246B115707A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04D8FB19-50BE-A8AC-E85D-8A6BC062B88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051C4A30-C3B7-7469-413F-22B654CB6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76D9C40F-B317-00F5-C57F-DBECC5540E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26DDA5E-680A-41A7-89C7-6631BF54FFD7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BBB97C6C-89D6-4B7A-2095-CC13CD1D9C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B5BCF6D3-DB43-6814-C0FB-6467BF22B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5F9D8A6E-7ED5-FD9E-53E7-59A320D808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0A32F05-2A11-48D8-9876-598B4FE6910F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C68902B8-4C4C-A1E4-B986-2CA17F2C77E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C836F8B5-1008-9807-D5C8-B2B48AB29A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DE5F3A7B-3F0E-7584-1C7E-3840551285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C0A185F-2C12-4356-B02F-E4D2D179F927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48A14BB5-00E7-7332-DAAB-493AB46AB8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E73A07F9-F0E6-ED62-600E-62F26BF74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6471B6B9-F1B3-49E9-E8AA-1C084378A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6E760DE-7FEB-4AAB-B96C-49CF4326BB63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>
            <a:extLst>
              <a:ext uri="{FF2B5EF4-FFF2-40B4-BE49-F238E27FC236}">
                <a16:creationId xmlns:a16="http://schemas.microsoft.com/office/drawing/2014/main" id="{2589CCDF-8D33-5D73-7823-56E4783DA9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>
            <a:extLst>
              <a:ext uri="{FF2B5EF4-FFF2-40B4-BE49-F238E27FC236}">
                <a16:creationId xmlns:a16="http://schemas.microsoft.com/office/drawing/2014/main" id="{03ED54E2-0095-A13B-1A6C-A1F37F5C7D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4276" name="Slide Number Placeholder 3">
            <a:extLst>
              <a:ext uri="{FF2B5EF4-FFF2-40B4-BE49-F238E27FC236}">
                <a16:creationId xmlns:a16="http://schemas.microsoft.com/office/drawing/2014/main" id="{A9082D8B-1412-73F6-78C0-574D48BC54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3F3D7BF-7098-485E-817D-EDAD4EB1C524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32B9B238-C6FD-B07D-AFE8-4B2105E074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DB1568B0-5861-2C98-3C67-1B2A22E8C4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5938FEDD-45D4-4C86-A110-4D73900E95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CBB81B9-4F47-4808-92AC-D611EE154C24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>
            <a:extLst>
              <a:ext uri="{FF2B5EF4-FFF2-40B4-BE49-F238E27FC236}">
                <a16:creationId xmlns:a16="http://schemas.microsoft.com/office/drawing/2014/main" id="{488EDFAD-518E-B2C7-B818-C315627FF9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>
            <a:extLst>
              <a:ext uri="{FF2B5EF4-FFF2-40B4-BE49-F238E27FC236}">
                <a16:creationId xmlns:a16="http://schemas.microsoft.com/office/drawing/2014/main" id="{CCD99288-9FF7-34E9-5A13-4FC3A25C2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8372" name="Slide Number Placeholder 3">
            <a:extLst>
              <a:ext uri="{FF2B5EF4-FFF2-40B4-BE49-F238E27FC236}">
                <a16:creationId xmlns:a16="http://schemas.microsoft.com/office/drawing/2014/main" id="{733101A2-824E-FE45-347A-C133B4D1E6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E5D86BE-5110-43DC-B0A3-B622127E8D4C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>
            <a:extLst>
              <a:ext uri="{FF2B5EF4-FFF2-40B4-BE49-F238E27FC236}">
                <a16:creationId xmlns:a16="http://schemas.microsoft.com/office/drawing/2014/main" id="{156B7ACC-45C9-943B-131D-CA3F9A68B8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>
            <a:extLst>
              <a:ext uri="{FF2B5EF4-FFF2-40B4-BE49-F238E27FC236}">
                <a16:creationId xmlns:a16="http://schemas.microsoft.com/office/drawing/2014/main" id="{A80407E1-D208-7AA6-2CFF-F3D9FE9BD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0420" name="Slide Number Placeholder 3">
            <a:extLst>
              <a:ext uri="{FF2B5EF4-FFF2-40B4-BE49-F238E27FC236}">
                <a16:creationId xmlns:a16="http://schemas.microsoft.com/office/drawing/2014/main" id="{76DACFDC-9E0F-9C37-D979-BF0A914704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4D7ACE6-F936-462F-AF9B-7B0FCF13F78D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81D75BAC-F557-473A-8295-E38FA5A448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5D18F57F-2326-F339-6AB5-EA02FF3E8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5AE2176A-4D21-4CD2-F30A-B4E37D76E0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9C92C6-EDDC-45B7-8369-9A5B578FF15C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C5B3D098-98E1-95A2-B3D7-5330B860621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9AB59AC1-3513-014D-09BA-201419A24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EDAD82A3-C950-FCD1-3E99-D01524AB49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B97DB58-6977-45E9-933E-54C0680694CC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F99A7F65-B86A-3C41-38A5-754BEB95652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40E074E6-95DA-43E5-BA1C-8C74E9139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4632A344-8F11-22BC-D39C-8097E3DB9C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2442E40-5880-4297-8DB6-0DE45418328B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92B45D2D-969F-5DA8-9E49-369B9E521E1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4C4E50E2-B5DA-F274-DBB1-C52445C2B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D6101EC9-8A0D-2688-6CFD-CD4C27921F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54E8821-42B2-4CAB-8B7F-EF5012C895F2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C0BEB2B8-4AFC-6BFD-47CF-E6BA8362EE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E27A3693-86D9-1613-8D1D-DEFDE703AC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4C644D48-9067-F122-42C7-AA88E23170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76C29DE-12FD-452F-9FC3-C2F568C666C3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AF832E5C-C9D8-9B37-9EE2-623E4B7C3CB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368F4D1B-CE03-56D1-0BBE-B28B80626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C1AFF8D3-60DB-E999-3E41-788DB75339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583C56D-445E-4DB6-9AD5-A96A92911FC6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0EF5B75E-C302-583A-246F-CD24537C624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03D817AA-0695-41E3-287D-220B52ECB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A466F349-AB45-5586-5A15-8621AFA9E4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AF8C0EC-7A1E-4943-B6D2-DF3D56BF0A0B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8943599-BDBD-E55C-4789-93391E3717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ED21A81-2AC7-F9B1-A6B3-A989225071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1097E45-C7A5-2232-14A4-E2BF34914C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ACEA52-D698-4D18-A149-A10B569EEC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4610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FD12ADD-03D3-0B87-99A3-0A941D3EDF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41A3CCC-EA90-E379-030C-037F3D6364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73B7526-1036-1C8B-E571-FF2EBB8B49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5557B-53C5-4B43-9972-6FE6AF14B2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5434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AE44FA5-5C28-85AA-620D-67920054BF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BB9EBF3-E1D6-6085-BB67-09FF8738D3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801AB25-158F-05A7-48A4-F7D93E21B1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B63646-A925-4284-9A1E-5FCB5EC542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372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90F360-92A7-146C-8B64-6ED73A5597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3BF1579-9965-F3F9-D491-B28EE81536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28BE9D3-1053-BA39-50E2-0F18B9F9E3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F8227E-4237-4650-A76A-4FD3BB4196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5558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F4CB09F-8F5D-5715-34FE-6726CC93D8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D05BEE9-53BD-5BBB-0C95-CCAAB3C55B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9E5E351-1531-903F-9DA5-F372A9F592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F560D5-8D29-4ECC-B5DD-A7DD2BD187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8286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A97F50-F109-6855-456E-46DC17F61E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C0794F-6535-CA64-16C1-C4C87AA435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D1BDAC-FF19-AE99-F987-7DC34F3108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EA52B6-F977-4870-864C-62D30BD974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6949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7634D88-468E-60AA-61BB-04A6AF5636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93C501E-7F63-B815-B0B8-8D0D1F78DB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1AC464B-453C-0EBC-310A-D06D638588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C36687-CE56-4F19-A94C-2B591A0626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258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732D1FB-B3A0-86C4-FFF9-E75B2E434A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63BB125-FC27-4696-F5C1-7DEFC7AA20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2AD8546-283F-E415-6F92-029D3B9008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1B15CA-AEF4-4926-A38E-3E48F66C7A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16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14B40BE-4717-411C-6A9E-CC68F030D5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B7308AC-54D1-A453-C2FF-84F65FEEC2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7B5CF15-3DB5-C10C-0426-ACD3757B06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BD8994-C7B2-4F31-AD8C-B9FEE205E9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5067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97A5CE-5509-FF73-3C22-436D9D2043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3E3B5A-F281-0DE5-A62B-3C528457C9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5E0685-6077-4B33-55A5-1F2E4D3B8D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FB2A1C-1B4C-44FB-9336-068B6BB0D6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7962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605CA6-9613-535D-89E9-AE99E53628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2E0211-1735-B180-761C-050543034C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DFDACF-0CD6-40A9-332F-64F53F1F15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14532F-553E-4336-9DDF-130B6EDFC7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6821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FC693C7-1543-D32D-AD3A-5FB95324A9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3903F03-12AD-7ED8-1799-BD9AEE09E4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0420" name="Rectangle 4">
            <a:extLst>
              <a:ext uri="{FF2B5EF4-FFF2-40B4-BE49-F238E27FC236}">
                <a16:creationId xmlns:a16="http://schemas.microsoft.com/office/drawing/2014/main" id="{245FF205-E96E-A357-3E49-1D34042FAE4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1" name="Rectangle 5">
            <a:extLst>
              <a:ext uri="{FF2B5EF4-FFF2-40B4-BE49-F238E27FC236}">
                <a16:creationId xmlns:a16="http://schemas.microsoft.com/office/drawing/2014/main" id="{BBAE69A2-AE20-8F86-8378-B1F122CADBF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2" name="Rectangle 6">
            <a:extLst>
              <a:ext uri="{FF2B5EF4-FFF2-40B4-BE49-F238E27FC236}">
                <a16:creationId xmlns:a16="http://schemas.microsoft.com/office/drawing/2014/main" id="{74360835-C5FD-7936-FAC9-6AEADF34B88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348A0DBB-E3C1-4473-8875-F5080D2882B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89CEDE26-07CA-C682-FB39-B5E5A19E52D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3A3A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</a:endParaRPr>
          </a:p>
        </p:txBody>
      </p:sp>
      <p:graphicFrame>
        <p:nvGraphicFramePr>
          <p:cNvPr id="1032" name="Object 8">
            <a:extLst>
              <a:ext uri="{FF2B5EF4-FFF2-40B4-BE49-F238E27FC236}">
                <a16:creationId xmlns:a16="http://schemas.microsoft.com/office/drawing/2014/main" id="{F80BD564-DD0E-66C8-62B0-6298F7CB6F4A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00200" y="0"/>
          <a:ext cx="6802438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Photo Editor Photo" r:id="rId14" imgW="19571429" imgH="19733333" progId="MSPhotoEd.3">
                  <p:embed/>
                </p:oleObj>
              </mc:Choice>
              <mc:Fallback>
                <p:oleObj name="Photo Editor Photo" r:id="rId14" imgW="19571429" imgH="19733333" progId="MSPhotoEd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lum bright="82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0"/>
                        <a:ext cx="6802438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>
            <a:extLst>
              <a:ext uri="{FF2B5EF4-FFF2-40B4-BE49-F238E27FC236}">
                <a16:creationId xmlns:a16="http://schemas.microsoft.com/office/drawing/2014/main" id="{C77AC21B-BF5E-486F-D207-01316B5EE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FF972F-3F02-481C-86C3-7FA47D2EACC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400"/>
          </a:p>
        </p:txBody>
      </p:sp>
      <p:sp>
        <p:nvSpPr>
          <p:cNvPr id="64514" name="Text Box 2">
            <a:extLst>
              <a:ext uri="{FF2B5EF4-FFF2-40B4-BE49-F238E27FC236}">
                <a16:creationId xmlns:a16="http://schemas.microsoft.com/office/drawing/2014/main" id="{DA3CB22C-08EE-0226-2DF8-A1A806718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0"/>
            <a:ext cx="86106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4800" b="1" dirty="0">
                <a:solidFill>
                  <a:srgbClr val="808000"/>
                </a:solidFill>
                <a:latin typeface="+mj-lt"/>
              </a:rPr>
              <a:t>FREE SPARRING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4800" b="1" dirty="0">
                <a:solidFill>
                  <a:srgbClr val="808000"/>
                </a:solidFill>
                <a:latin typeface="+mj-lt"/>
              </a:rPr>
              <a:t> </a:t>
            </a:r>
          </a:p>
          <a:p>
            <a:pPr algn="ctr" eaLnBrk="1" hangingPunct="1">
              <a:spcBef>
                <a:spcPct val="50000"/>
              </a:spcBef>
              <a:defRPr/>
            </a:pPr>
            <a:endParaRPr lang="en-US" sz="4800" b="1" dirty="0">
              <a:solidFill>
                <a:srgbClr val="808000"/>
              </a:solidFill>
              <a:latin typeface="+mj-lt"/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808000"/>
                </a:solidFill>
                <a:latin typeface="+mj-lt"/>
              </a:rPr>
              <a:t>MAIB1020</a:t>
            </a:r>
            <a:endParaRPr lang="en-US" sz="3200" b="1" i="1" dirty="0">
              <a:solidFill>
                <a:srgbClr val="808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4515" name="Text Box 3">
            <a:extLst>
              <a:ext uri="{FF2B5EF4-FFF2-40B4-BE49-F238E27FC236}">
                <a16:creationId xmlns:a16="http://schemas.microsoft.com/office/drawing/2014/main" id="{CA71E3D3-4F66-6592-2151-6881C503EA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6156325"/>
            <a:ext cx="7810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3600" b="1" i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Marine Corps Martial Arts Program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AAA00B0B-1EC7-DE57-F1DD-B5AEAC05DE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LEVELS OF FREE SPARRING</a:t>
            </a:r>
          </a:p>
        </p:txBody>
      </p:sp>
      <p:sp>
        <p:nvSpPr>
          <p:cNvPr id="22531" name="Slide Number Placeholder 5">
            <a:extLst>
              <a:ext uri="{FF2B5EF4-FFF2-40B4-BE49-F238E27FC236}">
                <a16:creationId xmlns:a16="http://schemas.microsoft.com/office/drawing/2014/main" id="{657B42D1-95AD-1193-DCFA-0985218D2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31E7933-2536-4705-BBA8-E4E68170EBB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136B162D-53D8-9EC9-41D4-EB0AC6C56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5200" y="6611938"/>
            <a:ext cx="658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Tan Belt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>
            <a:extLst>
              <a:ext uri="{FF2B5EF4-FFF2-40B4-BE49-F238E27FC236}">
                <a16:creationId xmlns:a16="http://schemas.microsoft.com/office/drawing/2014/main" id="{E364C287-6A22-6450-4A67-F24F607AB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A7928B3-8E81-4BC7-BD82-59874EB8428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E1AC636F-3A01-5E97-DB4C-12E0DA559A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2800" y="6613525"/>
            <a:ext cx="660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Tan Belt</a:t>
            </a:r>
          </a:p>
        </p:txBody>
      </p:sp>
      <p:sp>
        <p:nvSpPr>
          <p:cNvPr id="24580" name="Rectangle 2">
            <a:extLst>
              <a:ext uri="{FF2B5EF4-FFF2-40B4-BE49-F238E27FC236}">
                <a16:creationId xmlns:a16="http://schemas.microsoft.com/office/drawing/2014/main" id="{38ABF228-B9BC-0DA2-F4FF-E5B092003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LEVELS OF FREE SPARRING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C932C2FD-BACD-0F3B-DCF1-0663911BBD85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23825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Tan Belt (Pugil Sticks)</a:t>
            </a:r>
          </a:p>
          <a:p>
            <a:pPr eaLnBrk="1" hangingPunct="1">
              <a:defRPr/>
            </a:pPr>
            <a:r>
              <a:rPr lang="en-US" dirty="0"/>
              <a:t>Target Areas</a:t>
            </a:r>
          </a:p>
          <a:p>
            <a:pPr lvl="1" eaLnBrk="1" hangingPunct="1">
              <a:defRPr/>
            </a:pPr>
            <a:r>
              <a:rPr lang="en-US" dirty="0"/>
              <a:t>Front of the face</a:t>
            </a:r>
          </a:p>
          <a:p>
            <a:pPr lvl="1" eaLnBrk="1" hangingPunct="1">
              <a:defRPr/>
            </a:pPr>
            <a:r>
              <a:rPr lang="en-US" dirty="0"/>
              <a:t>Front of the torso</a:t>
            </a:r>
          </a:p>
          <a:p>
            <a:pPr lvl="1" eaLnBrk="1" hangingPunct="1">
              <a:defRPr/>
            </a:pPr>
            <a:r>
              <a:rPr lang="en-US" dirty="0"/>
              <a:t>No strikes: back of the head, neck, or groin</a:t>
            </a:r>
          </a:p>
          <a:p>
            <a:pPr eaLnBrk="1" hangingPunct="1">
              <a:defRPr/>
            </a:pPr>
            <a:r>
              <a:rPr lang="en-US" dirty="0"/>
              <a:t>Techniques</a:t>
            </a:r>
          </a:p>
          <a:p>
            <a:pPr lvl="1" eaLnBrk="1" hangingPunct="1">
              <a:defRPr/>
            </a:pPr>
            <a:r>
              <a:rPr lang="en-US" dirty="0"/>
              <a:t>Bayonet techniques</a:t>
            </a:r>
          </a:p>
          <a:p>
            <a:pPr lvl="1" eaLnBrk="1" hangingPunct="1">
              <a:defRPr/>
            </a:pPr>
            <a:r>
              <a:rPr lang="en-US" dirty="0"/>
              <a:t>Straight thrust, butt strokes, smash, slash, disrupt</a:t>
            </a:r>
          </a:p>
          <a:p>
            <a:pPr lvl="1" eaLnBrk="1" hangingPunct="1">
              <a:defRPr/>
            </a:pPr>
            <a:r>
              <a:rPr lang="en-US" dirty="0"/>
              <a:t>Principles and fundamentals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>
            <a:extLst>
              <a:ext uri="{FF2B5EF4-FFF2-40B4-BE49-F238E27FC236}">
                <a16:creationId xmlns:a16="http://schemas.microsoft.com/office/drawing/2014/main" id="{2AC63B7C-A3BC-5724-65A7-7574E3850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D0C2635-641D-49F1-ABE4-37B9CBE9073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0BEC4445-3E93-ACF9-A86F-D5CB50AF86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4225" y="6613525"/>
            <a:ext cx="7175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Gray Belt</a:t>
            </a:r>
          </a:p>
        </p:txBody>
      </p:sp>
      <p:sp>
        <p:nvSpPr>
          <p:cNvPr id="26628" name="Rectangle 2">
            <a:extLst>
              <a:ext uri="{FF2B5EF4-FFF2-40B4-BE49-F238E27FC236}">
                <a16:creationId xmlns:a16="http://schemas.microsoft.com/office/drawing/2014/main" id="{E7E0DCC0-CFC2-4EF0-A9E4-0DD28CE13E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LEVELS OF FREE SPARRING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8CAD64C1-D5B0-279C-5280-F18264FE2EFD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Tan Belt (Body Sparring)</a:t>
            </a:r>
          </a:p>
          <a:p>
            <a:pPr eaLnBrk="1" hangingPunct="1">
              <a:defRPr/>
            </a:pPr>
            <a:r>
              <a:rPr lang="en-US" dirty="0"/>
              <a:t>Target Areas</a:t>
            </a:r>
          </a:p>
          <a:p>
            <a:pPr lvl="1" eaLnBrk="1" hangingPunct="1">
              <a:defRPr/>
            </a:pPr>
            <a:r>
              <a:rPr lang="en-US" dirty="0"/>
              <a:t>Front of the torso</a:t>
            </a:r>
          </a:p>
          <a:p>
            <a:pPr lvl="1" eaLnBrk="1" hangingPunct="1">
              <a:defRPr/>
            </a:pPr>
            <a:r>
              <a:rPr lang="en-US" dirty="0"/>
              <a:t>No strikes: head, neck, back, groin</a:t>
            </a:r>
          </a:p>
          <a:p>
            <a:pPr eaLnBrk="1" hangingPunct="1">
              <a:defRPr/>
            </a:pPr>
            <a:r>
              <a:rPr lang="en-US" dirty="0"/>
              <a:t>Techniques</a:t>
            </a:r>
          </a:p>
          <a:p>
            <a:pPr lvl="1" eaLnBrk="1" hangingPunct="1">
              <a:defRPr/>
            </a:pPr>
            <a:r>
              <a:rPr lang="en-US" dirty="0"/>
              <a:t>Punches</a:t>
            </a:r>
          </a:p>
          <a:p>
            <a:pPr lvl="1" eaLnBrk="1" hangingPunct="1">
              <a:defRPr/>
            </a:pPr>
            <a:r>
              <a:rPr lang="en-US" dirty="0"/>
              <a:t>Lead hand punch, rear hand punch, hook, uppercut</a:t>
            </a:r>
          </a:p>
          <a:p>
            <a:pPr lvl="1" eaLnBrk="1" hangingPunct="1">
              <a:defRPr/>
            </a:pPr>
            <a:r>
              <a:rPr lang="en-US" dirty="0"/>
              <a:t>Principles and  fundamentals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>
            <a:extLst>
              <a:ext uri="{FF2B5EF4-FFF2-40B4-BE49-F238E27FC236}">
                <a16:creationId xmlns:a16="http://schemas.microsoft.com/office/drawing/2014/main" id="{FF0B2A74-4BF4-E0D0-7FB0-CDE817367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C69D24C-D104-4730-93E7-E0C39B6C1CF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4255C3C6-4503-1C35-A5D8-8FB4DBB518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6613525"/>
            <a:ext cx="7937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Green Belt</a:t>
            </a:r>
          </a:p>
        </p:txBody>
      </p:sp>
      <p:sp>
        <p:nvSpPr>
          <p:cNvPr id="28676" name="Rectangle 2">
            <a:extLst>
              <a:ext uri="{FF2B5EF4-FFF2-40B4-BE49-F238E27FC236}">
                <a16:creationId xmlns:a16="http://schemas.microsoft.com/office/drawing/2014/main" id="{03E22F06-1901-3F4C-9C19-3F52CBD5EC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LEVELS OF FREE SPARRING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5759E8A-4B04-F8AB-BF15-3D049ED20713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2192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Gray Belt (Ground Fighting)</a:t>
            </a:r>
          </a:p>
          <a:p>
            <a:pPr eaLnBrk="1" hangingPunct="1">
              <a:defRPr/>
            </a:pPr>
            <a:r>
              <a:rPr lang="en-US" dirty="0"/>
              <a:t>Target Areas</a:t>
            </a:r>
          </a:p>
          <a:p>
            <a:pPr lvl="1" eaLnBrk="1" hangingPunct="1">
              <a:defRPr/>
            </a:pPr>
            <a:r>
              <a:rPr lang="en-US" dirty="0"/>
              <a:t>Carotid artery, large joints (submissions)</a:t>
            </a:r>
          </a:p>
          <a:p>
            <a:pPr lvl="1" eaLnBrk="1" hangingPunct="1">
              <a:defRPr/>
            </a:pPr>
            <a:r>
              <a:rPr lang="en-US" dirty="0"/>
              <a:t>No eye gouges, fish hooks, heel hooks, or small joint manipulations</a:t>
            </a:r>
          </a:p>
          <a:p>
            <a:pPr lvl="1" eaLnBrk="1" hangingPunct="1">
              <a:defRPr/>
            </a:pPr>
            <a:r>
              <a:rPr lang="en-US" dirty="0"/>
              <a:t>Stay on the ground</a:t>
            </a:r>
          </a:p>
          <a:p>
            <a:pPr eaLnBrk="1" hangingPunct="1">
              <a:defRPr/>
            </a:pPr>
            <a:r>
              <a:rPr lang="en-US" dirty="0"/>
              <a:t>Techniques</a:t>
            </a:r>
          </a:p>
          <a:p>
            <a:pPr lvl="1" eaLnBrk="1" hangingPunct="1">
              <a:defRPr/>
            </a:pPr>
            <a:r>
              <a:rPr lang="en-US" dirty="0"/>
              <a:t>No strikes</a:t>
            </a:r>
          </a:p>
          <a:p>
            <a:pPr lvl="1" eaLnBrk="1" hangingPunct="1">
              <a:defRPr/>
            </a:pPr>
            <a:r>
              <a:rPr lang="en-US" dirty="0"/>
              <a:t>Ground fighting techniques</a:t>
            </a:r>
          </a:p>
          <a:p>
            <a:pPr lvl="1" eaLnBrk="1" hangingPunct="1">
              <a:defRPr/>
            </a:pPr>
            <a:r>
              <a:rPr lang="en-US" dirty="0"/>
              <a:t>Principles and fundamentals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>
            <a:extLst>
              <a:ext uri="{FF2B5EF4-FFF2-40B4-BE49-F238E27FC236}">
                <a16:creationId xmlns:a16="http://schemas.microsoft.com/office/drawing/2014/main" id="{FED23ABE-FA8D-93C8-04B3-A1AF51473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CE1EF8-1362-4F0E-95FB-82C4B8EA244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DE54C798-0DB3-EC46-4294-ED1FFF9CBC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1363" y="6613525"/>
            <a:ext cx="803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Brown Belt</a:t>
            </a:r>
          </a:p>
        </p:txBody>
      </p:sp>
      <p:sp>
        <p:nvSpPr>
          <p:cNvPr id="30724" name="Rectangle 2">
            <a:extLst>
              <a:ext uri="{FF2B5EF4-FFF2-40B4-BE49-F238E27FC236}">
                <a16:creationId xmlns:a16="http://schemas.microsoft.com/office/drawing/2014/main" id="{35B8AECE-BFAA-298A-8318-1CB2D7668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LEVELS OF FREE SPARRING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7D70A37B-D72F-47F5-CC39-B21102CE161D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Green Belt (Standing Striking)</a:t>
            </a:r>
          </a:p>
          <a:p>
            <a:pPr eaLnBrk="1" hangingPunct="1">
              <a:defRPr/>
            </a:pPr>
            <a:r>
              <a:rPr lang="en-US" dirty="0"/>
              <a:t>Target Areas</a:t>
            </a:r>
          </a:p>
          <a:p>
            <a:pPr lvl="1" eaLnBrk="1" hangingPunct="1">
              <a:defRPr/>
            </a:pPr>
            <a:r>
              <a:rPr lang="en-US" dirty="0"/>
              <a:t>Front of the torso</a:t>
            </a:r>
          </a:p>
          <a:p>
            <a:pPr lvl="1" eaLnBrk="1" hangingPunct="1">
              <a:defRPr/>
            </a:pPr>
            <a:r>
              <a:rPr lang="en-US" dirty="0"/>
              <a:t>Inside and outside of legs</a:t>
            </a:r>
          </a:p>
          <a:p>
            <a:pPr lvl="1" eaLnBrk="1" hangingPunct="1">
              <a:defRPr/>
            </a:pPr>
            <a:r>
              <a:rPr lang="en-US" dirty="0"/>
              <a:t>No strikes: head, neck, back, groin, knees</a:t>
            </a:r>
          </a:p>
          <a:p>
            <a:pPr eaLnBrk="1" hangingPunct="1">
              <a:defRPr/>
            </a:pPr>
            <a:r>
              <a:rPr lang="en-US" dirty="0"/>
              <a:t>Techniques</a:t>
            </a:r>
          </a:p>
          <a:p>
            <a:pPr lvl="1" eaLnBrk="1" hangingPunct="1">
              <a:defRPr/>
            </a:pPr>
            <a:r>
              <a:rPr lang="en-US" dirty="0"/>
              <a:t>Upper and lower body strikes</a:t>
            </a:r>
          </a:p>
          <a:p>
            <a:pPr lvl="1" eaLnBrk="1" hangingPunct="1">
              <a:defRPr/>
            </a:pPr>
            <a:r>
              <a:rPr lang="en-US" dirty="0"/>
              <a:t>No elbows, knees, stomps</a:t>
            </a:r>
          </a:p>
          <a:p>
            <a:pPr lvl="1" eaLnBrk="1" hangingPunct="1">
              <a:defRPr/>
            </a:pPr>
            <a:r>
              <a:rPr lang="en-US" dirty="0"/>
              <a:t>Principles and fundamentals</a:t>
            </a:r>
          </a:p>
          <a:p>
            <a:pPr lvl="1" eaLnBrk="1" hangingPunct="1"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>
            <a:extLst>
              <a:ext uri="{FF2B5EF4-FFF2-40B4-BE49-F238E27FC236}">
                <a16:creationId xmlns:a16="http://schemas.microsoft.com/office/drawing/2014/main" id="{19C9A303-31B8-1350-E7CB-2B9B7EDC0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42A04BC-8C80-4F9B-BCF6-41949716439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DDEB2BA0-4544-AE04-577E-38A53CDCC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6763" y="6613525"/>
            <a:ext cx="7524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Black Belt</a:t>
            </a:r>
          </a:p>
        </p:txBody>
      </p:sp>
      <p:sp>
        <p:nvSpPr>
          <p:cNvPr id="32772" name="Rectangle 2">
            <a:extLst>
              <a:ext uri="{FF2B5EF4-FFF2-40B4-BE49-F238E27FC236}">
                <a16:creationId xmlns:a16="http://schemas.microsoft.com/office/drawing/2014/main" id="{B229BEFE-BAE4-79AF-726C-8533C0847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LEVELS OF FREE SPARRING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2E063A9B-D51E-CD1B-AB6A-A59B24D82009}"/>
              </a:ext>
            </a:extLst>
          </p:cNvPr>
          <p:cNvSpPr txBox="1">
            <a:spLocks noChangeArrowheads="1"/>
          </p:cNvSpPr>
          <p:nvPr/>
        </p:nvSpPr>
        <p:spPr>
          <a:xfrm>
            <a:off x="904875" y="801688"/>
            <a:ext cx="8229600" cy="58213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Brown Belt (Standing to Ground)</a:t>
            </a:r>
          </a:p>
          <a:p>
            <a:pPr eaLnBrk="1" hangingPunct="1">
              <a:defRPr/>
            </a:pPr>
            <a:r>
              <a:rPr lang="en-US" dirty="0"/>
              <a:t>Target Areas</a:t>
            </a:r>
          </a:p>
          <a:p>
            <a:pPr lvl="1" eaLnBrk="1" hangingPunct="1">
              <a:defRPr/>
            </a:pPr>
            <a:r>
              <a:rPr lang="en-US" dirty="0"/>
              <a:t>Front of the torso</a:t>
            </a:r>
          </a:p>
          <a:p>
            <a:pPr lvl="1" eaLnBrk="1" hangingPunct="1">
              <a:defRPr/>
            </a:pPr>
            <a:r>
              <a:rPr lang="en-US" dirty="0"/>
              <a:t>Inside and outside of legs</a:t>
            </a:r>
          </a:p>
          <a:p>
            <a:pPr lvl="1" eaLnBrk="1" hangingPunct="1">
              <a:defRPr/>
            </a:pPr>
            <a:r>
              <a:rPr lang="en-US" dirty="0"/>
              <a:t>No strikes: head, neck, back, groin, knees</a:t>
            </a:r>
          </a:p>
          <a:p>
            <a:pPr lvl="1" eaLnBrk="1" hangingPunct="1">
              <a:defRPr/>
            </a:pPr>
            <a:r>
              <a:rPr lang="en-US" dirty="0"/>
              <a:t>Carotid artery, large joints (submissions)</a:t>
            </a:r>
          </a:p>
          <a:p>
            <a:pPr eaLnBrk="1" hangingPunct="1">
              <a:defRPr/>
            </a:pPr>
            <a:r>
              <a:rPr lang="en-US" dirty="0"/>
              <a:t>Techniques</a:t>
            </a:r>
          </a:p>
          <a:p>
            <a:pPr lvl="1" eaLnBrk="1" hangingPunct="1">
              <a:defRPr/>
            </a:pPr>
            <a:r>
              <a:rPr lang="en-US" dirty="0"/>
              <a:t>Upper and lower body strikes</a:t>
            </a:r>
          </a:p>
          <a:p>
            <a:pPr lvl="1" eaLnBrk="1" hangingPunct="1">
              <a:defRPr/>
            </a:pPr>
            <a:r>
              <a:rPr lang="en-US" dirty="0"/>
              <a:t>Throws, ground fighting techniques</a:t>
            </a:r>
          </a:p>
          <a:p>
            <a:pPr lvl="1" eaLnBrk="1" hangingPunct="1">
              <a:defRPr/>
            </a:pPr>
            <a:r>
              <a:rPr lang="en-US" dirty="0"/>
              <a:t>Very light elbows and knees</a:t>
            </a:r>
          </a:p>
          <a:p>
            <a:pPr lvl="1" eaLnBrk="1" hangingPunct="1">
              <a:defRPr/>
            </a:pPr>
            <a:r>
              <a:rPr lang="en-US" dirty="0"/>
              <a:t>Principles and fundamentals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>
            <a:extLst>
              <a:ext uri="{FF2B5EF4-FFF2-40B4-BE49-F238E27FC236}">
                <a16:creationId xmlns:a16="http://schemas.microsoft.com/office/drawing/2014/main" id="{E0F99945-53D6-D5C8-0CB9-4F72AAFE6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3396288-0341-40A9-97FC-8B1E2E6AF8E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ECD65AF7-5B58-75C7-0926-10BE5738B7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3588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34820" name="Rectangle 2">
            <a:extLst>
              <a:ext uri="{FF2B5EF4-FFF2-40B4-BE49-F238E27FC236}">
                <a16:creationId xmlns:a16="http://schemas.microsoft.com/office/drawing/2014/main" id="{734843BD-8AE0-A40E-41C9-CBB1C0F3FD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LEVELS OF FREE SPARRING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FC8D485-4750-62BF-8CF7-38BBFC28D7CC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Black Belt (Integrated Skills Free Sparring)</a:t>
            </a:r>
          </a:p>
          <a:p>
            <a:pPr eaLnBrk="1" hangingPunct="1">
              <a:defRPr/>
            </a:pPr>
            <a:r>
              <a:rPr lang="en-US" dirty="0"/>
              <a:t>Final event for black belt</a:t>
            </a:r>
          </a:p>
          <a:p>
            <a:pPr eaLnBrk="1" hangingPunct="1">
              <a:defRPr/>
            </a:pPr>
            <a:r>
              <a:rPr lang="en-US" dirty="0"/>
              <a:t>Dynamic and realistic</a:t>
            </a:r>
          </a:p>
          <a:p>
            <a:pPr eaLnBrk="1" hangingPunct="1">
              <a:defRPr/>
            </a:pPr>
            <a:r>
              <a:rPr lang="en-US" dirty="0"/>
              <a:t>No specific procedures</a:t>
            </a:r>
          </a:p>
          <a:p>
            <a:pPr eaLnBrk="1" hangingPunct="1">
              <a:defRPr/>
            </a:pPr>
            <a:r>
              <a:rPr lang="en-US" dirty="0"/>
              <a:t>Leadership, different weapons, rough terrain, multiple opponents, low light</a:t>
            </a:r>
          </a:p>
          <a:p>
            <a:pPr eaLnBrk="1" hangingPunct="1">
              <a:defRPr/>
            </a:pPr>
            <a:r>
              <a:rPr lang="en-US" dirty="0"/>
              <a:t>Disadvantageous situations</a:t>
            </a:r>
          </a:p>
          <a:p>
            <a:pPr eaLnBrk="1" hangingPunct="1">
              <a:defRPr/>
            </a:pPr>
            <a:r>
              <a:rPr lang="en-US" dirty="0"/>
              <a:t>MAIT must supervise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427034FC-D6E4-23DB-EAD7-BD97810DA5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36867" name="Slide Number Placeholder 5">
            <a:extLst>
              <a:ext uri="{FF2B5EF4-FFF2-40B4-BE49-F238E27FC236}">
                <a16:creationId xmlns:a16="http://schemas.microsoft.com/office/drawing/2014/main" id="{C6B4B6B8-D143-F559-6781-DD13860CF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C3DB73-0ACC-4C6C-A868-17592F60E90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239D98FB-668D-6E14-B562-8A15D7F62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6938" y="6611938"/>
            <a:ext cx="644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Safeties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B68A6BDC-DD0B-8832-D882-A2035C5FAE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SAFETIES</a:t>
            </a:r>
          </a:p>
        </p:txBody>
      </p:sp>
      <p:sp>
        <p:nvSpPr>
          <p:cNvPr id="38915" name="Slide Number Placeholder 5">
            <a:extLst>
              <a:ext uri="{FF2B5EF4-FFF2-40B4-BE49-F238E27FC236}">
                <a16:creationId xmlns:a16="http://schemas.microsoft.com/office/drawing/2014/main" id="{F27F94A5-A311-4B51-783B-7B0D4589A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FE6A270-6A02-49B2-AD87-DA2FBFDC603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DC7CC685-9B45-1555-E616-3D83565CD0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5988" y="6611938"/>
            <a:ext cx="7572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Personnel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>
            <a:extLst>
              <a:ext uri="{FF2B5EF4-FFF2-40B4-BE49-F238E27FC236}">
                <a16:creationId xmlns:a16="http://schemas.microsoft.com/office/drawing/2014/main" id="{2829AF66-808C-017F-043C-BE3692512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5922E6-5477-4F55-8AF4-D98C962C066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2DD7B76A-9016-0F9F-7BBD-312F573ED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1200" y="6613525"/>
            <a:ext cx="863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Safety Gear</a:t>
            </a:r>
          </a:p>
        </p:txBody>
      </p:sp>
      <p:sp>
        <p:nvSpPr>
          <p:cNvPr id="40964" name="Rectangle 2">
            <a:extLst>
              <a:ext uri="{FF2B5EF4-FFF2-40B4-BE49-F238E27FC236}">
                <a16:creationId xmlns:a16="http://schemas.microsoft.com/office/drawing/2014/main" id="{FEB3F5AA-8E8D-7A04-15BE-5EE0C5C18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SAFETIES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132885A9-18FB-484B-4F33-40710039AE47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Personnel</a:t>
            </a:r>
          </a:p>
          <a:p>
            <a:pPr eaLnBrk="1" hangingPunct="1">
              <a:defRPr/>
            </a:pPr>
            <a:r>
              <a:rPr lang="en-US" dirty="0"/>
              <a:t>Fighters: medically screened</a:t>
            </a:r>
          </a:p>
          <a:p>
            <a:pPr eaLnBrk="1" hangingPunct="1">
              <a:defRPr/>
            </a:pPr>
            <a:r>
              <a:rPr lang="en-US" dirty="0"/>
              <a:t>Referee: controls the fights</a:t>
            </a:r>
          </a:p>
          <a:p>
            <a:pPr lvl="1" eaLnBrk="1" hangingPunct="1">
              <a:defRPr/>
            </a:pPr>
            <a:r>
              <a:rPr lang="en-US" dirty="0"/>
              <a:t>No other responsibility</a:t>
            </a:r>
          </a:p>
          <a:p>
            <a:pPr eaLnBrk="1" hangingPunct="1">
              <a:defRPr/>
            </a:pPr>
            <a:r>
              <a:rPr lang="en-US" dirty="0"/>
              <a:t>RSO: strictly safety</a:t>
            </a:r>
          </a:p>
          <a:p>
            <a:pPr eaLnBrk="1" hangingPunct="1">
              <a:defRPr/>
            </a:pPr>
            <a:r>
              <a:rPr lang="en-US" dirty="0"/>
              <a:t>Corpsman: required</a:t>
            </a:r>
          </a:p>
          <a:p>
            <a:pPr eaLnBrk="1" hangingPunct="1">
              <a:defRPr/>
            </a:pPr>
            <a:r>
              <a:rPr lang="en-US" dirty="0"/>
              <a:t>Time Keeper: if needed</a:t>
            </a:r>
          </a:p>
          <a:p>
            <a:pPr eaLnBrk="1" hangingPunct="1">
              <a:defRPr/>
            </a:pPr>
            <a:r>
              <a:rPr lang="en-US" dirty="0"/>
              <a:t>Coach: optional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30E3F78D-5D6E-EB07-DCD6-EE782D5861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OVERVIEW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6268EB1D-CCDE-8C88-2624-7D9E97F49B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905000"/>
            <a:ext cx="8229600" cy="3886200"/>
          </a:xfrm>
        </p:spPr>
        <p:txBody>
          <a:bodyPr/>
          <a:lstStyle/>
          <a:p>
            <a:pPr eaLnBrk="1" hangingPunct="1"/>
            <a:r>
              <a:rPr lang="en-US" altLang="en-US"/>
              <a:t>Purpose of Free Sparring</a:t>
            </a:r>
          </a:p>
          <a:p>
            <a:pPr eaLnBrk="1" hangingPunct="1"/>
            <a:r>
              <a:rPr lang="en-US" altLang="en-US"/>
              <a:t>Conduct of the Bout</a:t>
            </a:r>
          </a:p>
          <a:p>
            <a:pPr eaLnBrk="1" hangingPunct="1"/>
            <a:r>
              <a:rPr lang="en-US" altLang="en-US"/>
              <a:t>Levels of Free Sparring</a:t>
            </a:r>
          </a:p>
          <a:p>
            <a:pPr eaLnBrk="1" hangingPunct="1"/>
            <a:r>
              <a:rPr lang="en-US" altLang="en-US"/>
              <a:t>Safeties</a:t>
            </a:r>
          </a:p>
          <a:p>
            <a:pPr eaLnBrk="1" hangingPunct="1"/>
            <a:r>
              <a:rPr lang="en-US" altLang="en-US"/>
              <a:t>Briefing</a:t>
            </a:r>
          </a:p>
        </p:txBody>
      </p:sp>
      <p:sp>
        <p:nvSpPr>
          <p:cNvPr id="6148" name="Slide Number Placeholder 5">
            <a:extLst>
              <a:ext uri="{FF2B5EF4-FFF2-40B4-BE49-F238E27FC236}">
                <a16:creationId xmlns:a16="http://schemas.microsoft.com/office/drawing/2014/main" id="{A62076E5-B60B-5BA7-450C-18A603A98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489D943-8CB4-47ED-A874-E00A28065C3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400"/>
          </a:p>
        </p:txBody>
      </p:sp>
      <p:sp>
        <p:nvSpPr>
          <p:cNvPr id="4101" name="Text Box 4">
            <a:extLst>
              <a:ext uri="{FF2B5EF4-FFF2-40B4-BE49-F238E27FC236}">
                <a16:creationId xmlns:a16="http://schemas.microsoft.com/office/drawing/2014/main" id="{308EF127-7BDA-84EC-2CDF-0732ECAE8B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6604000"/>
            <a:ext cx="1616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Purpose of Free Sparring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>
            <a:extLst>
              <a:ext uri="{FF2B5EF4-FFF2-40B4-BE49-F238E27FC236}">
                <a16:creationId xmlns:a16="http://schemas.microsoft.com/office/drawing/2014/main" id="{DCEBAE18-2BA5-0333-E594-B0159763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9B27740-6BB4-495D-A062-4AB20D311F3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8D5CBDA9-D8A0-D52E-19B6-E4A37C340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1200" y="6613525"/>
            <a:ext cx="863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Safety Gear</a:t>
            </a:r>
          </a:p>
        </p:txBody>
      </p:sp>
      <p:sp>
        <p:nvSpPr>
          <p:cNvPr id="43012" name="Rectangle 2">
            <a:extLst>
              <a:ext uri="{FF2B5EF4-FFF2-40B4-BE49-F238E27FC236}">
                <a16:creationId xmlns:a16="http://schemas.microsoft.com/office/drawing/2014/main" id="{FF8EBD4A-A5C8-7AD8-DAAC-786F09A43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SAFETIES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783929C4-8210-BC64-5CC3-E3AD5F509531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3716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Safety Gear</a:t>
            </a:r>
          </a:p>
          <a:p>
            <a:pPr eaLnBrk="1" hangingPunct="1">
              <a:defRPr/>
            </a:pPr>
            <a:r>
              <a:rPr lang="en-US" dirty="0"/>
              <a:t>Pugil Sticks / Weapons</a:t>
            </a:r>
          </a:p>
          <a:p>
            <a:pPr lvl="1" eaLnBrk="1" hangingPunct="1">
              <a:defRPr/>
            </a:pPr>
            <a:r>
              <a:rPr lang="en-US" dirty="0"/>
              <a:t>Helmet w/face cage, mouthpiece, neck roll, flak jacket, groin protection, hockey gloves, training weapons</a:t>
            </a:r>
          </a:p>
          <a:p>
            <a:pPr eaLnBrk="1" hangingPunct="1">
              <a:defRPr/>
            </a:pPr>
            <a:r>
              <a:rPr lang="en-US" dirty="0"/>
              <a:t>Body Sparring</a:t>
            </a:r>
          </a:p>
          <a:p>
            <a:pPr lvl="1" eaLnBrk="1" hangingPunct="1">
              <a:defRPr/>
            </a:pPr>
            <a:r>
              <a:rPr lang="en-US" dirty="0"/>
              <a:t>Head gear, 16 oz. (min) boxing gloves, groin protection</a:t>
            </a:r>
          </a:p>
          <a:p>
            <a:pPr eaLnBrk="1" hangingPunct="1">
              <a:defRPr/>
            </a:pPr>
            <a:r>
              <a:rPr lang="en-US" dirty="0"/>
              <a:t>Ground Fighting</a:t>
            </a:r>
          </a:p>
          <a:p>
            <a:pPr lvl="1" eaLnBrk="1" hangingPunct="1">
              <a:defRPr/>
            </a:pPr>
            <a:r>
              <a:rPr lang="en-US" dirty="0"/>
              <a:t>Mouthpiece, groin protection (optional)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3">
            <a:extLst>
              <a:ext uri="{FF2B5EF4-FFF2-40B4-BE49-F238E27FC236}">
                <a16:creationId xmlns:a16="http://schemas.microsoft.com/office/drawing/2014/main" id="{58922D3D-4484-ABE9-2210-DF7D62EC9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E8291D3-E8C9-4080-B2D5-D66BF7BE081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56C5E327-09B7-518C-E784-B64D3AC717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8" y="6613525"/>
            <a:ext cx="9509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Training Area</a:t>
            </a:r>
          </a:p>
        </p:txBody>
      </p:sp>
      <p:sp>
        <p:nvSpPr>
          <p:cNvPr id="45060" name="Rectangle 2">
            <a:extLst>
              <a:ext uri="{FF2B5EF4-FFF2-40B4-BE49-F238E27FC236}">
                <a16:creationId xmlns:a16="http://schemas.microsoft.com/office/drawing/2014/main" id="{4128BEF6-660B-6DA7-4292-F42DB48ED1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SAFETIES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90B75DF1-798D-4076-A521-583243B8FE40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Safety Gear</a:t>
            </a:r>
          </a:p>
          <a:p>
            <a:pPr eaLnBrk="1" hangingPunct="1">
              <a:defRPr/>
            </a:pPr>
            <a:r>
              <a:rPr lang="en-US" dirty="0"/>
              <a:t>Standing Striking</a:t>
            </a:r>
          </a:p>
          <a:p>
            <a:pPr lvl="1" eaLnBrk="1" hangingPunct="1">
              <a:defRPr/>
            </a:pPr>
            <a:r>
              <a:rPr lang="en-US" dirty="0"/>
              <a:t>Head gear, 16 oz. (min) boxing gloves, groin protection, shin protection, flak for females</a:t>
            </a:r>
          </a:p>
          <a:p>
            <a:pPr eaLnBrk="1" hangingPunct="1">
              <a:defRPr/>
            </a:pPr>
            <a:r>
              <a:rPr lang="en-US" dirty="0"/>
              <a:t>Standing to Ground</a:t>
            </a:r>
          </a:p>
          <a:p>
            <a:pPr lvl="1" eaLnBrk="1" hangingPunct="1">
              <a:defRPr/>
            </a:pPr>
            <a:r>
              <a:rPr lang="en-US" dirty="0"/>
              <a:t>Head gear, mouthpiece, 4 oz. (min) MMA gloves, groin protection, shin protection</a:t>
            </a:r>
          </a:p>
          <a:p>
            <a:pPr eaLnBrk="1" hangingPunct="1">
              <a:defRPr/>
            </a:pPr>
            <a:r>
              <a:rPr lang="en-US" dirty="0"/>
              <a:t>Integrated Skills Free Sparring</a:t>
            </a:r>
          </a:p>
          <a:p>
            <a:pPr lvl="1" eaLnBrk="1" hangingPunct="1">
              <a:defRPr/>
            </a:pPr>
            <a:r>
              <a:rPr lang="en-US" dirty="0"/>
              <a:t>Determined by the MAIT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3">
            <a:extLst>
              <a:ext uri="{FF2B5EF4-FFF2-40B4-BE49-F238E27FC236}">
                <a16:creationId xmlns:a16="http://schemas.microsoft.com/office/drawing/2014/main" id="{B5051D11-1D54-8A38-7450-3D672CE27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654C5E4-A0A4-4972-ADA5-FE5156CDC46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4E7CCE9E-6D21-FF76-16EE-763AC5DDE6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1638" y="6613525"/>
            <a:ext cx="148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Hands Out Procedures</a:t>
            </a:r>
          </a:p>
        </p:txBody>
      </p:sp>
      <p:sp>
        <p:nvSpPr>
          <p:cNvPr id="47108" name="Rectangle 2">
            <a:extLst>
              <a:ext uri="{FF2B5EF4-FFF2-40B4-BE49-F238E27FC236}">
                <a16:creationId xmlns:a16="http://schemas.microsoft.com/office/drawing/2014/main" id="{9B5A74A1-5DA2-2EA0-D3D5-837627E81F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SAFETIES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29E44B1-B970-3F48-DE1A-B2F301A8829D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219200"/>
            <a:ext cx="8229600" cy="5334000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Training Area</a:t>
            </a:r>
          </a:p>
          <a:p>
            <a:pPr eaLnBrk="1" hangingPunct="1">
              <a:defRPr/>
            </a:pPr>
            <a:r>
              <a:rPr lang="en-US" dirty="0"/>
              <a:t>Soft footed, non-slippery</a:t>
            </a:r>
          </a:p>
          <a:p>
            <a:pPr eaLnBrk="1" hangingPunct="1">
              <a:defRPr/>
            </a:pPr>
            <a:r>
              <a:rPr lang="en-US" dirty="0"/>
              <a:t>Sand or grass (clear of debris)</a:t>
            </a:r>
          </a:p>
          <a:p>
            <a:pPr eaLnBrk="1" hangingPunct="1">
              <a:defRPr/>
            </a:pPr>
            <a:r>
              <a:rPr lang="en-US" dirty="0"/>
              <a:t>Rubber MCMAP pit</a:t>
            </a:r>
          </a:p>
          <a:p>
            <a:pPr eaLnBrk="1" hangingPunct="1">
              <a:defRPr/>
            </a:pPr>
            <a:r>
              <a:rPr lang="en-US" dirty="0"/>
              <a:t>Mats, ring, octagon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Second Impact Syndrome</a:t>
            </a:r>
          </a:p>
          <a:p>
            <a:pPr eaLnBrk="1" hangingPunct="1">
              <a:defRPr/>
            </a:pPr>
            <a:r>
              <a:rPr lang="en-US" dirty="0"/>
              <a:t>Concussion: bruising brain tissue</a:t>
            </a:r>
          </a:p>
          <a:p>
            <a:pPr eaLnBrk="1" hangingPunct="1">
              <a:defRPr/>
            </a:pPr>
            <a:r>
              <a:rPr lang="en-US" dirty="0"/>
              <a:t>Second concussion may cause death</a:t>
            </a:r>
          </a:p>
          <a:p>
            <a:pPr eaLnBrk="1" hangingPunct="1">
              <a:defRPr/>
            </a:pPr>
            <a:r>
              <a:rPr lang="en-US" dirty="0"/>
              <a:t>7 days between pugil sticks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3">
            <a:extLst>
              <a:ext uri="{FF2B5EF4-FFF2-40B4-BE49-F238E27FC236}">
                <a16:creationId xmlns:a16="http://schemas.microsoft.com/office/drawing/2014/main" id="{8233E9C2-4FD2-D3DC-1573-F9A88CC89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7D307A8-7D6D-4F7A-877C-40F6CBC0275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2F0AC962-AC54-9E56-74B5-4ACA9F7C4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0225" y="6613525"/>
            <a:ext cx="12255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Unsafe Conditions</a:t>
            </a:r>
          </a:p>
        </p:txBody>
      </p:sp>
      <p:sp>
        <p:nvSpPr>
          <p:cNvPr id="49156" name="Rectangle 2">
            <a:extLst>
              <a:ext uri="{FF2B5EF4-FFF2-40B4-BE49-F238E27FC236}">
                <a16:creationId xmlns:a16="http://schemas.microsoft.com/office/drawing/2014/main" id="{AB7CF95C-194D-03B0-1038-2EC065B995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SAFETIES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B1FEDFB5-3D7C-BD58-3529-10A0476F4DC9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219200"/>
            <a:ext cx="8229600" cy="5334000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Hands Out Procedures</a:t>
            </a:r>
          </a:p>
          <a:p>
            <a:pPr eaLnBrk="1" hangingPunct="1">
              <a:defRPr/>
            </a:pPr>
            <a:r>
              <a:rPr lang="en-US" dirty="0"/>
              <a:t>Fighter cannot safely continue</a:t>
            </a:r>
          </a:p>
          <a:p>
            <a:pPr eaLnBrk="1" hangingPunct="1">
              <a:defRPr/>
            </a:pPr>
            <a:r>
              <a:rPr lang="en-US" dirty="0"/>
              <a:t>Wind knocked out, injured, gear</a:t>
            </a:r>
          </a:p>
          <a:p>
            <a:pPr eaLnBrk="1" hangingPunct="1">
              <a:defRPr/>
            </a:pPr>
            <a:r>
              <a:rPr lang="en-US" dirty="0"/>
              <a:t>Referee stops the fight</a:t>
            </a:r>
          </a:p>
          <a:p>
            <a:pPr eaLnBrk="1" hangingPunct="1">
              <a:defRPr/>
            </a:pPr>
            <a:r>
              <a:rPr lang="en-US" dirty="0"/>
              <a:t>Evaluate the fighter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Tap Out Procedures</a:t>
            </a:r>
          </a:p>
          <a:p>
            <a:pPr eaLnBrk="1" hangingPunct="1">
              <a:defRPr/>
            </a:pPr>
            <a:r>
              <a:rPr lang="en-US" dirty="0"/>
              <a:t>Four ways to tap out</a:t>
            </a:r>
          </a:p>
          <a:p>
            <a:pPr eaLnBrk="1" hangingPunct="1">
              <a:defRPr/>
            </a:pPr>
            <a:r>
              <a:rPr lang="en-US" dirty="0"/>
              <a:t>Tapping the opponent is preferred</a:t>
            </a:r>
          </a:p>
          <a:p>
            <a:pPr eaLnBrk="1" hangingPunct="1">
              <a:defRPr/>
            </a:pPr>
            <a:r>
              <a:rPr lang="en-US" dirty="0"/>
              <a:t>Immediately release pressure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3">
            <a:extLst>
              <a:ext uri="{FF2B5EF4-FFF2-40B4-BE49-F238E27FC236}">
                <a16:creationId xmlns:a16="http://schemas.microsoft.com/office/drawing/2014/main" id="{6E4D7DE5-E623-FBA5-EEF2-D0B06F3B6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E03B98F-EFB1-4502-82D2-911C95B0F42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9178152A-5F18-FAC9-46DF-97B7C8C3D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3588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51204" name="Rectangle 2">
            <a:extLst>
              <a:ext uri="{FF2B5EF4-FFF2-40B4-BE49-F238E27FC236}">
                <a16:creationId xmlns:a16="http://schemas.microsoft.com/office/drawing/2014/main" id="{931C691F-F958-970E-D1DA-3C5771CDA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SAFETIES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C45BF26C-5900-057D-CA69-51EFB3B37266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676400"/>
            <a:ext cx="8229600" cy="4724400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Unsafe Conditions</a:t>
            </a:r>
          </a:p>
          <a:p>
            <a:pPr eaLnBrk="1" hangingPunct="1">
              <a:defRPr/>
            </a:pPr>
            <a:r>
              <a:rPr lang="en-US" dirty="0"/>
              <a:t>Defenseless fighter</a:t>
            </a:r>
          </a:p>
          <a:p>
            <a:pPr eaLnBrk="1" hangingPunct="1">
              <a:defRPr/>
            </a:pPr>
            <a:r>
              <a:rPr lang="en-US" dirty="0"/>
              <a:t>Safety gear problems</a:t>
            </a:r>
          </a:p>
          <a:p>
            <a:pPr eaLnBrk="1" hangingPunct="1">
              <a:defRPr/>
            </a:pPr>
            <a:r>
              <a:rPr lang="en-US" dirty="0"/>
              <a:t>Possible injury (screaming)</a:t>
            </a:r>
          </a:p>
          <a:p>
            <a:pPr eaLnBrk="1" hangingPunct="1">
              <a:defRPr/>
            </a:pPr>
            <a:r>
              <a:rPr lang="en-US" dirty="0"/>
              <a:t>Referee/RSO stop the fight</a:t>
            </a:r>
          </a:p>
          <a:p>
            <a:pPr eaLnBrk="1" hangingPunct="1">
              <a:defRPr/>
            </a:pPr>
            <a:r>
              <a:rPr lang="en-US" dirty="0"/>
              <a:t>Restart the fight once corrected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7F71B133-DEF2-26B2-9624-3E11311835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53251" name="Slide Number Placeholder 5">
            <a:extLst>
              <a:ext uri="{FF2B5EF4-FFF2-40B4-BE49-F238E27FC236}">
                <a16:creationId xmlns:a16="http://schemas.microsoft.com/office/drawing/2014/main" id="{B5F7EEEF-991C-8A35-9EC4-7369D4C45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83A8380-BA50-4518-9124-6AD63B57E98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CF63BC1A-1602-6600-F566-4D11E3B292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6611938"/>
            <a:ext cx="6175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Briefing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3">
            <a:extLst>
              <a:ext uri="{FF2B5EF4-FFF2-40B4-BE49-F238E27FC236}">
                <a16:creationId xmlns:a16="http://schemas.microsoft.com/office/drawing/2014/main" id="{66FEDF14-4C44-D024-9731-188F1C642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B13F90-6261-42D3-8A5C-ED37221D236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8AB81371-FA97-3127-7596-158D27242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3588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55300" name="Rectangle 2">
            <a:extLst>
              <a:ext uri="{FF2B5EF4-FFF2-40B4-BE49-F238E27FC236}">
                <a16:creationId xmlns:a16="http://schemas.microsoft.com/office/drawing/2014/main" id="{6C44E3A7-8589-65E8-257D-7F1971D27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BRIEFING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85054FD-30AA-1871-5B73-608E82054383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238250"/>
            <a:ext cx="8229600" cy="4724400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Complete Brief</a:t>
            </a:r>
          </a:p>
          <a:p>
            <a:pPr eaLnBrk="1" hangingPunct="1">
              <a:defRPr/>
            </a:pPr>
            <a:r>
              <a:rPr lang="en-US" dirty="0"/>
              <a:t>Purpose of the event</a:t>
            </a:r>
          </a:p>
          <a:p>
            <a:pPr eaLnBrk="1" hangingPunct="1">
              <a:defRPr/>
            </a:pPr>
            <a:r>
              <a:rPr lang="en-US" dirty="0"/>
              <a:t>Conduct of the event</a:t>
            </a:r>
          </a:p>
          <a:p>
            <a:pPr eaLnBrk="1" hangingPunct="1">
              <a:defRPr/>
            </a:pPr>
            <a:r>
              <a:rPr lang="en-US" dirty="0"/>
              <a:t>All related safeties</a:t>
            </a:r>
          </a:p>
          <a:p>
            <a:pPr eaLnBrk="1" hangingPunct="1">
              <a:defRPr/>
            </a:pPr>
            <a:r>
              <a:rPr lang="en-US" dirty="0"/>
              <a:t>Debrief after free sparring</a:t>
            </a:r>
          </a:p>
          <a:p>
            <a:pPr lvl="1" eaLnBrk="1" hangingPunct="1">
              <a:defRPr/>
            </a:pPr>
            <a:r>
              <a:rPr lang="en-US" dirty="0"/>
              <a:t>Discuss lessons learned</a:t>
            </a:r>
          </a:p>
          <a:p>
            <a:pPr lvl="1" eaLnBrk="1" hangingPunct="1">
              <a:defRPr/>
            </a:pPr>
            <a:r>
              <a:rPr lang="en-US" dirty="0"/>
              <a:t>Reiterate mindset and principles</a:t>
            </a:r>
          </a:p>
          <a:p>
            <a:pPr marL="57150" indent="0" eaLnBrk="1" hangingPunct="1">
              <a:buFontTx/>
              <a:buNone/>
              <a:defRPr/>
            </a:pPr>
            <a:endParaRPr lang="en-US" dirty="0"/>
          </a:p>
          <a:p>
            <a:pPr marL="0" indent="0" eaLnBrk="1" hangingPunct="1">
              <a:buFontTx/>
              <a:buNone/>
              <a:defRPr/>
            </a:pPr>
            <a:r>
              <a:rPr lang="en-US" dirty="0"/>
              <a:t>*Examples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715B5A7C-8007-B6B8-D60A-9212498332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57347" name="Slide Number Placeholder 5">
            <a:extLst>
              <a:ext uri="{FF2B5EF4-FFF2-40B4-BE49-F238E27FC236}">
                <a16:creationId xmlns:a16="http://schemas.microsoft.com/office/drawing/2014/main" id="{9445CED8-164D-B5B4-0E68-E238E01CD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076586-2D90-4146-97AE-34D16698D39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39D8246B-FED8-E35C-0305-0EC3FDB15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6611938"/>
            <a:ext cx="6048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Review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D1B356BF-956C-C3A1-C3A1-6192A8A1E1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REVIEW</a:t>
            </a:r>
          </a:p>
        </p:txBody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id="{89BDDB9A-2FD5-8B0D-6149-604C760C51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905000"/>
            <a:ext cx="8229600" cy="3886200"/>
          </a:xfrm>
        </p:spPr>
        <p:txBody>
          <a:bodyPr/>
          <a:lstStyle/>
          <a:p>
            <a:pPr eaLnBrk="1" hangingPunct="1"/>
            <a:r>
              <a:rPr lang="en-US" altLang="en-US"/>
              <a:t>Purpose of Free Sparring</a:t>
            </a:r>
          </a:p>
          <a:p>
            <a:pPr eaLnBrk="1" hangingPunct="1"/>
            <a:r>
              <a:rPr lang="en-US" altLang="en-US"/>
              <a:t>Conduct of the Bout</a:t>
            </a:r>
          </a:p>
          <a:p>
            <a:pPr eaLnBrk="1" hangingPunct="1"/>
            <a:r>
              <a:rPr lang="en-US" altLang="en-US"/>
              <a:t>Levels of Free Sparring</a:t>
            </a:r>
          </a:p>
          <a:p>
            <a:pPr eaLnBrk="1" hangingPunct="1"/>
            <a:r>
              <a:rPr lang="en-US" altLang="en-US"/>
              <a:t>Safeties</a:t>
            </a:r>
          </a:p>
          <a:p>
            <a:pPr eaLnBrk="1" hangingPunct="1"/>
            <a:r>
              <a:rPr lang="en-US" altLang="en-US"/>
              <a:t>Briefing</a:t>
            </a:r>
          </a:p>
        </p:txBody>
      </p:sp>
      <p:sp>
        <p:nvSpPr>
          <p:cNvPr id="59396" name="Slide Number Placeholder 5">
            <a:extLst>
              <a:ext uri="{FF2B5EF4-FFF2-40B4-BE49-F238E27FC236}">
                <a16:creationId xmlns:a16="http://schemas.microsoft.com/office/drawing/2014/main" id="{C6BC84B5-9D02-B8C3-7ED3-00668F19B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F5B7F0-C85A-4056-B2AE-B9092D7C9EE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>
            <a:extLst>
              <a:ext uri="{FF2B5EF4-FFF2-40B4-BE49-F238E27FC236}">
                <a16:creationId xmlns:a16="http://schemas.microsoft.com/office/drawing/2014/main" id="{87B817EE-844A-1EF9-F2BC-ADBA8440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79F2A16-AEA5-49DB-8720-AA3D8E6CDCC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CEE67640-1D06-08C0-D012-6190F350C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9788" y="6611938"/>
            <a:ext cx="7588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8196" name="Rectangle 2">
            <a:extLst>
              <a:ext uri="{FF2B5EF4-FFF2-40B4-BE49-F238E27FC236}">
                <a16:creationId xmlns:a16="http://schemas.microsoft.com/office/drawing/2014/main" id="{6ED1916D-E49A-2B29-6415-BE75D245A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PURPOSE OF FREE SPARRING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24B0716B-A85C-E6ED-3794-DEB85111AA62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2 Primary Purposes</a:t>
            </a:r>
          </a:p>
          <a:p>
            <a:pPr eaLnBrk="1" hangingPunct="1">
              <a:defRPr/>
            </a:pPr>
            <a:r>
              <a:rPr lang="en-US" dirty="0"/>
              <a:t>Bridge from static to dynamic</a:t>
            </a:r>
          </a:p>
          <a:p>
            <a:pPr lvl="1" eaLnBrk="1" hangingPunct="1">
              <a:defRPr/>
            </a:pPr>
            <a:r>
              <a:rPr lang="en-US" dirty="0"/>
              <a:t>Final stage of training (air, bag, body)</a:t>
            </a:r>
          </a:p>
          <a:p>
            <a:pPr lvl="1" eaLnBrk="1" hangingPunct="1">
              <a:defRPr/>
            </a:pPr>
            <a:r>
              <a:rPr lang="en-US" dirty="0"/>
              <a:t>More realistic environment</a:t>
            </a:r>
          </a:p>
          <a:p>
            <a:pPr lvl="1" eaLnBrk="1" hangingPunct="1">
              <a:defRPr/>
            </a:pPr>
            <a:r>
              <a:rPr lang="en-US" dirty="0"/>
              <a:t>Resisting opponent</a:t>
            </a:r>
          </a:p>
          <a:p>
            <a:pPr eaLnBrk="1" hangingPunct="1">
              <a:defRPr/>
            </a:pPr>
            <a:r>
              <a:rPr lang="en-US" dirty="0"/>
              <a:t>Inoculation to interpersonal violence</a:t>
            </a:r>
          </a:p>
          <a:p>
            <a:pPr lvl="1" eaLnBrk="1" hangingPunct="1">
              <a:defRPr/>
            </a:pPr>
            <a:r>
              <a:rPr lang="en-US" dirty="0"/>
              <a:t>Introduction to the body, vaccine</a:t>
            </a:r>
          </a:p>
          <a:p>
            <a:pPr lvl="1" eaLnBrk="1" hangingPunct="1">
              <a:defRPr/>
            </a:pPr>
            <a:r>
              <a:rPr lang="en-US" dirty="0"/>
              <a:t>Violence on a personal level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8D3F8B4B-530A-7ED9-B5AF-EDC13AD31C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10243" name="Slide Number Placeholder 5">
            <a:extLst>
              <a:ext uri="{FF2B5EF4-FFF2-40B4-BE49-F238E27FC236}">
                <a16:creationId xmlns:a16="http://schemas.microsoft.com/office/drawing/2014/main" id="{AF171FFE-32A8-E216-ED54-27600844A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620FE3-F24B-4D2A-9C86-4F3ECD4640A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FB983A56-D9E5-EAAE-2BB5-02740D7DD1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5150" y="6611938"/>
            <a:ext cx="1308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Conduct of the Bout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4B87822F-E7A0-C8CB-B60C-4DC03EF125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CONDUCT OF THE BOUT</a:t>
            </a:r>
          </a:p>
        </p:txBody>
      </p:sp>
      <p:sp>
        <p:nvSpPr>
          <p:cNvPr id="12291" name="Slide Number Placeholder 5">
            <a:extLst>
              <a:ext uri="{FF2B5EF4-FFF2-40B4-BE49-F238E27FC236}">
                <a16:creationId xmlns:a16="http://schemas.microsoft.com/office/drawing/2014/main" id="{BC54262B-1D2B-5EBC-3DE0-07AB4017A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52EE1EB-B2BF-44BC-A670-DD0F408F253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9AAB1F5C-4E22-C1C2-E269-19A869F43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188" y="6611938"/>
            <a:ext cx="11128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Combat Mindset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>
            <a:extLst>
              <a:ext uri="{FF2B5EF4-FFF2-40B4-BE49-F238E27FC236}">
                <a16:creationId xmlns:a16="http://schemas.microsoft.com/office/drawing/2014/main" id="{E297D150-F0C6-24FE-A097-751598C17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EC351C9-2EC9-45E6-BA98-0D20FE1FFED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3CF39E46-9B91-0515-7A88-C05B072C0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6613525"/>
            <a:ext cx="7747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Time Limit</a:t>
            </a:r>
          </a:p>
        </p:txBody>
      </p:sp>
      <p:sp>
        <p:nvSpPr>
          <p:cNvPr id="14340" name="Rectangle 2">
            <a:extLst>
              <a:ext uri="{FF2B5EF4-FFF2-40B4-BE49-F238E27FC236}">
                <a16:creationId xmlns:a16="http://schemas.microsoft.com/office/drawing/2014/main" id="{DD2FF0C3-5E9D-DB73-3199-0DDFCEFAF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CONDUCT OF THE BOUT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B65EC396-4D06-D807-4A99-70DB048D6F98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Combat Mindset</a:t>
            </a:r>
          </a:p>
          <a:p>
            <a:pPr eaLnBrk="1" hangingPunct="1">
              <a:defRPr/>
            </a:pPr>
            <a:r>
              <a:rPr lang="en-US" dirty="0"/>
              <a:t>Emphasis on </a:t>
            </a:r>
            <a:r>
              <a:rPr lang="en-US" dirty="0" err="1"/>
              <a:t>combatives</a:t>
            </a:r>
            <a:endParaRPr lang="en-US" dirty="0"/>
          </a:p>
          <a:p>
            <a:pPr eaLnBrk="1" hangingPunct="1">
              <a:defRPr/>
            </a:pPr>
            <a:r>
              <a:rPr lang="en-US" dirty="0"/>
              <a:t>NOT sport fighting</a:t>
            </a:r>
          </a:p>
          <a:p>
            <a:pPr eaLnBrk="1" hangingPunct="1">
              <a:defRPr/>
            </a:pPr>
            <a:endParaRPr lang="en-US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Maturity</a:t>
            </a:r>
          </a:p>
          <a:p>
            <a:pPr eaLnBrk="1" hangingPunct="1">
              <a:defRPr/>
            </a:pPr>
            <a:r>
              <a:rPr lang="en-US" dirty="0"/>
              <a:t>Touching gloves / shaking hands</a:t>
            </a:r>
          </a:p>
          <a:p>
            <a:pPr eaLnBrk="1" hangingPunct="1">
              <a:defRPr/>
            </a:pPr>
            <a:r>
              <a:rPr lang="en-US" dirty="0"/>
              <a:t>Control egos and tempers</a:t>
            </a:r>
          </a:p>
          <a:p>
            <a:pPr eaLnBrk="1" hangingPunct="1">
              <a:defRPr/>
            </a:pPr>
            <a:r>
              <a:rPr lang="en-US" dirty="0"/>
              <a:t>Immaturity = not participating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>
            <a:extLst>
              <a:ext uri="{FF2B5EF4-FFF2-40B4-BE49-F238E27FC236}">
                <a16:creationId xmlns:a16="http://schemas.microsoft.com/office/drawing/2014/main" id="{3CA71A7F-873B-D54B-735B-217CE3269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0563BD1-CD56-4610-88CF-D47519B2DAF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EA6718CD-72CE-08A7-31DB-DFA8828826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0863" y="6604000"/>
            <a:ext cx="11842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MAI Participation</a:t>
            </a:r>
          </a:p>
        </p:txBody>
      </p:sp>
      <p:sp>
        <p:nvSpPr>
          <p:cNvPr id="16388" name="Rectangle 2">
            <a:extLst>
              <a:ext uri="{FF2B5EF4-FFF2-40B4-BE49-F238E27FC236}">
                <a16:creationId xmlns:a16="http://schemas.microsoft.com/office/drawing/2014/main" id="{B8F11332-76E8-95BF-CE34-37ED75EEB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CONDUCT OF THE BOUT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B28B3481-D31C-59B0-8899-40B410900323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219200"/>
            <a:ext cx="8229600" cy="53943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Time Limit</a:t>
            </a:r>
          </a:p>
          <a:p>
            <a:pPr eaLnBrk="1" hangingPunct="1">
              <a:defRPr/>
            </a:pPr>
            <a:r>
              <a:rPr lang="en-US" dirty="0"/>
              <a:t>Entry level 2-3 minutes </a:t>
            </a:r>
          </a:p>
          <a:p>
            <a:pPr eaLnBrk="1" hangingPunct="1">
              <a:defRPr/>
            </a:pPr>
            <a:r>
              <a:rPr lang="en-US" dirty="0"/>
              <a:t>All others 3-6 minutes</a:t>
            </a:r>
          </a:p>
          <a:p>
            <a:pPr eaLnBrk="1" hangingPunct="1">
              <a:defRPr/>
            </a:pPr>
            <a:r>
              <a:rPr lang="en-US" dirty="0"/>
              <a:t>Fitness level and skill</a:t>
            </a:r>
          </a:p>
          <a:p>
            <a:pPr eaLnBrk="1" hangingPunct="1">
              <a:defRPr/>
            </a:pPr>
            <a:endParaRPr lang="en-US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Weapons</a:t>
            </a:r>
          </a:p>
          <a:p>
            <a:pPr eaLnBrk="1" hangingPunct="1">
              <a:defRPr/>
            </a:pPr>
            <a:r>
              <a:rPr lang="en-US" dirty="0"/>
              <a:t>Half of time sparring</a:t>
            </a:r>
          </a:p>
          <a:p>
            <a:pPr eaLnBrk="1" hangingPunct="1">
              <a:defRPr/>
            </a:pPr>
            <a:r>
              <a:rPr lang="en-US" dirty="0"/>
              <a:t>Killing blow</a:t>
            </a:r>
          </a:p>
          <a:p>
            <a:pPr eaLnBrk="1" hangingPunct="1">
              <a:defRPr/>
            </a:pPr>
            <a:r>
              <a:rPr lang="en-US" dirty="0"/>
              <a:t>Whistle blasts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>
            <a:extLst>
              <a:ext uri="{FF2B5EF4-FFF2-40B4-BE49-F238E27FC236}">
                <a16:creationId xmlns:a16="http://schemas.microsoft.com/office/drawing/2014/main" id="{90C31D0B-DE97-C712-9F55-5E8683642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63DBC35-734E-4DFF-BB53-FA1CACF87BD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E64E7333-E92A-6801-8238-903452433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3588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18436" name="Rectangle 2">
            <a:extLst>
              <a:ext uri="{FF2B5EF4-FFF2-40B4-BE49-F238E27FC236}">
                <a16:creationId xmlns:a16="http://schemas.microsoft.com/office/drawing/2014/main" id="{83423302-59F8-4ED7-CA73-6AD662ECF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CONDUCT OF THE BOUT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889D6F9-A332-861D-0998-37E8B2E3B99C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MAI Participation</a:t>
            </a:r>
          </a:p>
          <a:p>
            <a:pPr eaLnBrk="1" hangingPunct="1">
              <a:defRPr/>
            </a:pPr>
            <a:r>
              <a:rPr lang="en-US" dirty="0"/>
              <a:t>As much as possible</a:t>
            </a:r>
          </a:p>
          <a:p>
            <a:pPr eaLnBrk="1" hangingPunct="1">
              <a:defRPr/>
            </a:pPr>
            <a:r>
              <a:rPr lang="en-US" dirty="0"/>
              <a:t>Referee and RSO</a:t>
            </a:r>
          </a:p>
          <a:p>
            <a:pPr eaLnBrk="1" hangingPunct="1">
              <a:defRPr/>
            </a:pPr>
            <a:r>
              <a:rPr lang="en-US" dirty="0"/>
              <a:t>At, slightly above, slightly below</a:t>
            </a:r>
          </a:p>
          <a:p>
            <a:pPr eaLnBrk="1" hangingPunct="1">
              <a:defRPr/>
            </a:pPr>
            <a:r>
              <a:rPr lang="en-US" dirty="0"/>
              <a:t>Fault check students</a:t>
            </a:r>
          </a:p>
          <a:p>
            <a:pPr eaLnBrk="1" hangingPunct="1">
              <a:defRPr/>
            </a:pPr>
            <a:r>
              <a:rPr lang="en-US" dirty="0"/>
              <a:t>Develop student’s skills</a:t>
            </a:r>
          </a:p>
          <a:p>
            <a:pPr eaLnBrk="1" hangingPunct="1">
              <a:defRPr/>
            </a:pPr>
            <a:endParaRPr lang="en-US" dirty="0"/>
          </a:p>
          <a:p>
            <a:pPr marL="0" indent="0" eaLnBrk="1" hangingPunct="1">
              <a:buFontTx/>
              <a:buNone/>
              <a:defRPr/>
            </a:pPr>
            <a:r>
              <a:rPr lang="en-US" dirty="0"/>
              <a:t>*NOT to beat up students or show skill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A98F64BF-BAFB-106D-2613-DC6B197F6E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20483" name="Slide Number Placeholder 5">
            <a:extLst>
              <a:ext uri="{FF2B5EF4-FFF2-40B4-BE49-F238E27FC236}">
                <a16:creationId xmlns:a16="http://schemas.microsoft.com/office/drawing/2014/main" id="{BB7C4023-BD4E-8CD9-D376-C86600F32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C1F49D-6265-40F5-B02C-4DA97374B14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E608B149-31AB-0D6E-DB47-63C1FA116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550" y="6611938"/>
            <a:ext cx="1511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Levels of Free Sparring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28866ba06c78696bb2517380d0e937e1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f90f7a3b09168658a1e729af11e4d8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4DA0F7440DF44BAD0BFFAC96324537" ma:contentTypeVersion="3" ma:contentTypeDescription="Create a new document." ma:contentTypeScope="" ma:versionID="7f14f1ae986cc8286da7db0719b7d518">
  <xsd:schema xmlns:xsd="http://www.w3.org/2001/XMLSchema" xmlns:xs="http://www.w3.org/2001/XMLSchema" xmlns:p="http://schemas.microsoft.com/office/2006/metadata/properties" xmlns:ns2="9b986d9c-99d4-48e2-9cad-3483b6f9665d" xmlns:ns3="fc6dd94e-a541-4c0f-9cd7-61b061ce3513" targetNamespace="http://schemas.microsoft.com/office/2006/metadata/properties" ma:root="true" ma:fieldsID="8200198553b51f2a286c7666c541c8a6" ns2:_="" ns3:_="">
    <xsd:import namespace="9b986d9c-99d4-48e2-9cad-3483b6f9665d"/>
    <xsd:import namespace="fc6dd94e-a541-4c0f-9cd7-61b061ce351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Lesson" minOccurs="0"/>
                <xsd:element ref="ns3:Public_x0020_Category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986d9c-99d4-48e2-9cad-3483b6f9665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6dd94e-a541-4c0f-9cd7-61b061ce3513" elementFormDefault="qualified">
    <xsd:import namespace="http://schemas.microsoft.com/office/2006/documentManagement/types"/>
    <xsd:import namespace="http://schemas.microsoft.com/office/infopath/2007/PartnerControls"/>
    <xsd:element name="Lesson" ma:index="11" nillable="true" ma:displayName="Lesson" ma:format="Dropdown" ma:internalName="Lesson">
      <xsd:simpleType>
        <xsd:restriction base="dms:Choice">
          <xsd:enumeration value="MAIB1000 Anatomy and Physiology"/>
          <xsd:enumeration value="MAIB1005 Prepare for Instruction"/>
          <xsd:enumeration value="MAIB1010 Deliver a MCMAP Period of Instruction"/>
          <xsd:enumeration value="MAIB1015 Maintain MCMAP Records"/>
          <xsd:enumeration value="MAIB1020 Free Sparring"/>
          <xsd:enumeration value="MAIB1025 Conduct Risk Management"/>
          <xsd:enumeration value="MAIB1030 The Components of Wellness"/>
          <xsd:enumeration value="MAIB1035LP Employ the Continuum of Force"/>
          <xsd:enumeration value="MAIB1040LP History and Structure of MCMAP"/>
          <xsd:enumeration value="MAIB1045 Administer Belt Ranking Achievement Test"/>
          <xsd:enumeration value="MAIB1050LP MCMAP Methodology"/>
          <xsd:enumeration value="MAIB1055 Human Dimensions of Combat"/>
          <xsd:enumeration value="MAIB1060 MCMAP Combat Conditioning"/>
          <xsd:enumeration value="MAIB1065 Sustainment and Integration"/>
        </xsd:restriction>
      </xsd:simpleType>
    </xsd:element>
    <xsd:element name="Public_x0020_Category" ma:index="12" ma:displayName="Category" ma:format="Dropdown" ma:internalName="Public_x0020_Category">
      <xsd:simpleType>
        <xsd:restriction base="dms:Choice">
          <xsd:enumeration value="2nd-4th Degree Material"/>
          <xsd:enumeration value="Administrative Material"/>
          <xsd:enumeration value="Reference Material"/>
          <xsd:enumeration value="Performance Evaluation Checklists"/>
          <xsd:enumeration value="MAI Books"/>
          <xsd:enumeration value="MAI Course IPG's"/>
          <xsd:enumeration value="MAI Course Lesson Plans"/>
          <xsd:enumeration value="MAI Course Student Outlines"/>
          <xsd:enumeration value="MAI Course Media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Props1.xml><?xml version="1.0" encoding="utf-8"?>
<ds:datastoreItem xmlns:ds="http://schemas.openxmlformats.org/officeDocument/2006/customXml" ds:itemID="{F1DDFC05-B384-4D75-85E9-E9E8E5AC086E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9913A655-10B4-4817-8F48-161A989C5F6A}"/>
</file>

<file path=customXml/itemProps3.xml><?xml version="1.0" encoding="utf-8"?>
<ds:datastoreItem xmlns:ds="http://schemas.openxmlformats.org/officeDocument/2006/customXml" ds:itemID="{BD86F1AA-1238-4223-A01C-852FABEA5B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986d9c-99d4-48e2-9cad-3483b6f9665d"/>
    <ds:schemaRef ds:uri="fc6dd94e-a541-4c0f-9cd7-61b061ce35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0355C5-488A-41E4-B411-A41F399D101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8CB60CB5-FC9D-4032-8E91-C97D5396015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11522</TotalTime>
  <Words>848</Words>
  <Application>Microsoft Office PowerPoint</Application>
  <PresentationFormat>On-screen Show (4:3)</PresentationFormat>
  <Paragraphs>265</Paragraphs>
  <Slides>28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1_Default Design</vt:lpstr>
      <vt:lpstr>PowerPoint Presentation</vt:lpstr>
      <vt:lpstr>OVERVIEW</vt:lpstr>
      <vt:lpstr>PowerPoint Presentation</vt:lpstr>
      <vt:lpstr>QUESTIONS?</vt:lpstr>
      <vt:lpstr>CONDUCT OF THE BOUT</vt:lpstr>
      <vt:lpstr>PowerPoint Presentation</vt:lpstr>
      <vt:lpstr>PowerPoint Presentation</vt:lpstr>
      <vt:lpstr>PowerPoint Presentation</vt:lpstr>
      <vt:lpstr>QUESTIONS?</vt:lpstr>
      <vt:lpstr>LEVELS OF FREE SPARRING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SAFETIES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PowerPoint Presentation</vt:lpstr>
      <vt:lpstr>QUESTIONS?</vt:lpstr>
      <vt:lpstr>REVIEW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PENSAK</dc:creator>
  <cp:lastModifiedBy>Berry Sgt Mark A</cp:lastModifiedBy>
  <cp:revision>283</cp:revision>
  <cp:lastPrinted>2014-11-26T20:20:25Z</cp:lastPrinted>
  <dcterms:created xsi:type="dcterms:W3CDTF">2000-10-15T12:17:48Z</dcterms:created>
  <dcterms:modified xsi:type="dcterms:W3CDTF">2023-06-21T13:07:43Z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JP3W3T2S65KT-962-46</vt:lpwstr>
  </property>
  <property fmtid="{D5CDD505-2E9C-101B-9397-08002B2CF9AE}" pid="3" name="_dlc_DocIdItemGuid">
    <vt:lpwstr>442d6417-ff41-436b-8c82-97262596661f</vt:lpwstr>
  </property>
  <property fmtid="{D5CDD505-2E9C-101B-9397-08002B2CF9AE}" pid="4" name="_dlc_DocIdUrl">
    <vt:lpwstr>https://vce.tecom.usmc.mil/sites/trngcmd/tbs/tbsmace/_layouts/DocIdRedir.aspx?ID=JP3W3T2S65KT-962-46, JP3W3T2S65KT-962-46</vt:lpwstr>
  </property>
  <property fmtid="{D5CDD505-2E9C-101B-9397-08002B2CF9AE}" pid="5" name="Catagory">
    <vt:lpwstr>Curriculum Materials</vt:lpwstr>
  </property>
  <property fmtid="{D5CDD505-2E9C-101B-9397-08002B2CF9AE}" pid="6" name="Lesson">
    <vt:lpwstr>MAIB1020 Free Sparring</vt:lpwstr>
  </property>
  <property fmtid="{D5CDD505-2E9C-101B-9397-08002B2CF9AE}" pid="7" name="Public Category">
    <vt:lpwstr>MAI Course Media</vt:lpwstr>
  </property>
  <property fmtid="{D5CDD505-2E9C-101B-9397-08002B2CF9AE}" pid="8" name="display_urn:schemas-microsoft-com:office:office#Editor">
    <vt:lpwstr>Hodgdon SSgt Andrew C</vt:lpwstr>
  </property>
  <property fmtid="{D5CDD505-2E9C-101B-9397-08002B2CF9AE}" pid="9" name="xd_Signature">
    <vt:lpwstr/>
  </property>
  <property fmtid="{D5CDD505-2E9C-101B-9397-08002B2CF9AE}" pid="10" name="TemplateUrl">
    <vt:lpwstr/>
  </property>
  <property fmtid="{D5CDD505-2E9C-101B-9397-08002B2CF9AE}" pid="11" name="xd_ProgID">
    <vt:lpwstr/>
  </property>
  <property fmtid="{D5CDD505-2E9C-101B-9397-08002B2CF9AE}" pid="12" name="_dlc_DocIdPersistId">
    <vt:lpwstr/>
  </property>
  <property fmtid="{D5CDD505-2E9C-101B-9397-08002B2CF9AE}" pid="13" name="display_urn:schemas-microsoft-com:office:office#Author">
    <vt:lpwstr>Hodgdon SSgt Andrew C</vt:lpwstr>
  </property>
  <property fmtid="{D5CDD505-2E9C-101B-9397-08002B2CF9AE}" pid="14" name="_SourceUrl">
    <vt:lpwstr/>
  </property>
  <property fmtid="{D5CDD505-2E9C-101B-9397-08002B2CF9AE}" pid="15" name="_SharedFileIndex">
    <vt:lpwstr/>
  </property>
  <property fmtid="{D5CDD505-2E9C-101B-9397-08002B2CF9AE}" pid="16" name="display_urn">
    <vt:lpwstr>Hodgdon SSgt Andrew C</vt:lpwstr>
  </property>
  <property fmtid="{D5CDD505-2E9C-101B-9397-08002B2CF9AE}" pid="17" name="ContentTypeId">
    <vt:lpwstr>0x01010024C984713177D64BA47D1778D0A588D7</vt:lpwstr>
  </property>
</Properties>
</file>